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4" r:id="rId1"/>
  </p:sldMasterIdLst>
  <p:notesMasterIdLst>
    <p:notesMasterId r:id="rId6"/>
  </p:notesMasterIdLst>
  <p:sldIdLst>
    <p:sldId id="782" r:id="rId2"/>
    <p:sldId id="301" r:id="rId3"/>
    <p:sldId id="303" r:id="rId4"/>
    <p:sldId id="28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28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64" y="96"/>
      </p:cViewPr>
      <p:guideLst>
        <p:guide orient="horz" pos="2157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56" d="100"/>
          <a:sy n="56" d="100"/>
        </p:scale>
        <p:origin x="327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C7C45A85-FBF7-41E3-8F7D-54CE7948BA50}" type="datetime1">
              <a:rPr lang="ko-KR" altLang="en-US"/>
              <a:pPr lvl="0">
                <a:defRPr/>
              </a:pPr>
              <a:t>2024-03-22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60A51DB8-FE68-4F49-A1C2-43223001F6A2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667" y="581708"/>
            <a:ext cx="7080026" cy="584775"/>
          </a:xfrm>
        </p:spPr>
        <p:txBody>
          <a:bodyPr anchor="b">
            <a:spAutoFit/>
          </a:bodyPr>
          <a:lstStyle>
            <a:lvl1pPr algn="l">
              <a:defRPr sz="3200">
                <a:solidFill>
                  <a:schemeClr val="tx1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667" y="1166483"/>
            <a:ext cx="8834573" cy="655372"/>
          </a:xfrm>
        </p:spPr>
        <p:txBody>
          <a:bodyPr anchor="t">
            <a:spAutoFit/>
          </a:bodyPr>
          <a:lstStyle>
            <a:lvl1pPr marL="540000" indent="-972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371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9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853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32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009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67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089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6261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7513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D3FC-D07F-4372-8A39-1167D0F84F48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70FF-C876-4488-9400-F1FCC586E81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5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1" y="581707"/>
            <a:ext cx="8253001" cy="584775"/>
          </a:xfrm>
        </p:spPr>
        <p:txBody>
          <a:bodyPr anchor="b">
            <a:spAutoFit/>
          </a:bodyPr>
          <a:lstStyle>
            <a:lvl1pPr algn="l">
              <a:defRPr sz="3200" b="0" cap="none">
                <a:solidFill>
                  <a:schemeClr val="tx1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1" y="1166482"/>
            <a:ext cx="8253001" cy="655372"/>
          </a:xfrm>
        </p:spPr>
        <p:txBody>
          <a:bodyPr anchor="t">
            <a:sp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58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67" y="609600"/>
            <a:ext cx="8253001" cy="556883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1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67" y="1166483"/>
            <a:ext cx="8793933" cy="381490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053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655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461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762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521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94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31DF14C-3CC8-409B-A095-57019F27ADF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D70AAAF-2863-4290-94EA-ACF24C5E57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6549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7" r:id="rId2"/>
    <p:sldLayoutId id="2147483746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5" r:id="rId18"/>
  </p:sldLayoutIdLst>
  <p:txStyles>
    <p:titleStyle>
      <a:lvl1pPr algn="ctr" defTabSz="457200" rtl="0" eaLnBrk="1" latinLnBrk="1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6078" y="256674"/>
            <a:ext cx="8795417" cy="6208295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10" y="328863"/>
            <a:ext cx="8694821" cy="6063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57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28600"/>
            <a:ext cx="7924800" cy="655171"/>
          </a:xfrm>
        </p:spPr>
        <p:txBody>
          <a:bodyPr>
            <a:norm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의료관계법규 총평 </a:t>
            </a:r>
            <a:r>
              <a:rPr lang="en-US" altLang="ko-KR" sz="2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(1)</a:t>
            </a:r>
            <a:endParaRPr lang="ko-KR" altLang="en-US" sz="28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323527" y="966428"/>
            <a:ext cx="8559215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▶</a:t>
            </a:r>
            <a:r>
              <a:rPr lang="en-US" altLang="ko-KR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의료관계법 </a:t>
            </a:r>
            <a:r>
              <a:rPr lang="en-US" altLang="ko-KR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번에 국민건강증진법 </a:t>
            </a:r>
            <a:r>
              <a:rPr lang="en-US" altLang="ko-KR" sz="2400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O, X </a:t>
            </a:r>
            <a:r>
              <a:rPr lang="ko-KR" altLang="en-US" sz="2400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문제 패턴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 출제되어  </a:t>
            </a:r>
            <a:endParaRPr lang="en-US" altLang="ko-KR" sz="24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수험생 입장에서 다소 생소했지만 전체적으로 문제의 난이도는 </a:t>
            </a:r>
            <a:endParaRPr lang="en-US" altLang="ko-KR" sz="24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en-US" altLang="ko-KR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비교적 쉽게 출제되었음</a:t>
            </a:r>
            <a:r>
              <a:rPr lang="en-US" altLang="ko-KR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buNone/>
            </a:pPr>
            <a:endParaRPr lang="en-US" altLang="ko-KR" sz="24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▶</a:t>
            </a:r>
            <a:r>
              <a:rPr lang="en-US" altLang="ko-KR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2023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년도 비교하여 출제 유형은 단문</a:t>
            </a:r>
            <a:r>
              <a:rPr lang="en-US" altLang="ko-KR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(10), K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형</a:t>
            </a:r>
            <a:r>
              <a:rPr lang="en-US" altLang="ko-KR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(3), 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장문</a:t>
            </a:r>
            <a:r>
              <a:rPr lang="en-US" altLang="ko-KR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(7)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</a:t>
            </a:r>
            <a:endParaRPr lang="en-US" altLang="ko-KR" sz="24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en-US" altLang="ko-KR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문제가 출제 되었으며 </a:t>
            </a:r>
            <a:r>
              <a:rPr lang="ko-KR" altLang="en-US" sz="2400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계속 </a:t>
            </a:r>
            <a:r>
              <a:rPr lang="en-US" altLang="ko-KR" sz="2400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</a:t>
            </a:r>
            <a:r>
              <a:rPr lang="ko-KR" altLang="en-US" sz="2400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형 문제가 출제되는 경향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 있어 </a:t>
            </a:r>
            <a:endParaRPr lang="en-US" altLang="ko-KR" sz="24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다양한 문제풀이 실력 향상의 필요성이 요구 </a:t>
            </a:r>
            <a:endParaRPr lang="en-US" altLang="ko-KR" sz="24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endParaRPr lang="en-US" altLang="ko-KR" sz="24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▶ 특이한 점은 </a:t>
            </a:r>
            <a:r>
              <a:rPr lang="ko-KR" altLang="en-US" sz="2400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의료기사법에서 한 문제도 출제되지 않아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수험생 </a:t>
            </a:r>
            <a:endParaRPr lang="en-US" altLang="ko-KR" sz="24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en-US" altLang="ko-KR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입장에서 아쉬움이 많았으리라 예상함</a:t>
            </a:r>
            <a:endParaRPr lang="en-US" altLang="ko-KR" sz="24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endParaRPr lang="ko-KR" altLang="en-US" sz="1600" b="1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69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24800" cy="580926"/>
          </a:xfrm>
        </p:spPr>
        <p:txBody>
          <a:bodyPr>
            <a:norm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의료관계법규 총평 </a:t>
            </a:r>
            <a:r>
              <a:rPr lang="en-US" altLang="ko-KR" sz="2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(2)</a:t>
            </a:r>
            <a:endParaRPr lang="ko-KR" altLang="en-US" sz="28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214603" y="913582"/>
            <a:ext cx="8864082" cy="47525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altLang="ko-KR" sz="1600" b="1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▶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전반적으로 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의료법</a:t>
            </a:r>
            <a:r>
              <a:rPr lang="en-US" altLang="ko-KR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(4), 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감염병예방법</a:t>
            </a:r>
            <a:r>
              <a:rPr lang="en-US" altLang="ko-KR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(2), 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지역보건법</a:t>
            </a:r>
            <a:r>
              <a:rPr lang="en-US" altLang="ko-KR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(2), </a:t>
            </a:r>
            <a:r>
              <a:rPr lang="ko-KR" altLang="en-US" sz="2400" b="1" u="sng" dirty="0" err="1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국민건</a:t>
            </a:r>
            <a:endParaRPr lang="en-US" altLang="ko-KR" sz="2400" b="1" u="sng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ko-KR" altLang="en-US" sz="2400" b="1" i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강증진법</a:t>
            </a:r>
            <a:r>
              <a:rPr lang="en-US" altLang="ko-KR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(3), 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국민건강보험법</a:t>
            </a:r>
            <a:r>
              <a:rPr lang="en-US" altLang="ko-KR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(3)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에서 </a:t>
            </a:r>
            <a:r>
              <a:rPr lang="en-US" altLang="ko-KR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70%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 출제</a:t>
            </a: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응급의료법</a:t>
            </a: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</a:p>
          <a:p>
            <a:pPr marL="0" indent="0">
              <a:buNone/>
            </a:pP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결핵예방법</a:t>
            </a: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혈액관리법</a:t>
            </a: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마약류관리법</a:t>
            </a: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노인장기요양보험법에서   </a:t>
            </a:r>
            <a:endParaRPr lang="en-US" altLang="ko-KR" sz="2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각각 </a:t>
            </a: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문제가 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수업 중 강조했던 내용 중심으로 </a:t>
            </a:r>
            <a:r>
              <a:rPr lang="en-US" altLang="ko-KR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100%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 출제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되었</a:t>
            </a:r>
            <a:endParaRPr lang="en-US" altLang="ko-KR" sz="2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2400" b="1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으며</a:t>
            </a: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한눈에 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쏙쏙 기출문제집에 유사한 문제</a:t>
            </a:r>
            <a:r>
              <a:rPr lang="en-US" altLang="ko-KR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(18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문제</a:t>
            </a:r>
            <a:r>
              <a:rPr lang="en-US" altLang="ko-KR" sz="2400" b="1" u="sng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들이 있어서 </a:t>
            </a:r>
            <a:endParaRPr lang="en-US" altLang="ko-KR" sz="2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우리 </a:t>
            </a:r>
            <a:r>
              <a:rPr lang="ko-KR" altLang="en-US" sz="2400" b="1" u="sng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대방고시 수험생들은 유리했을 거라고 사료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 됨</a:t>
            </a: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0" indent="0">
              <a:buNone/>
            </a:pPr>
            <a:endParaRPr lang="en-US" altLang="ko-KR" sz="2100" b="1" dirty="0">
              <a:solidFill>
                <a:schemeClr val="bg1"/>
              </a:solidFill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▶</a:t>
            </a: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대방고시에서 수강한 수험생이라면 해당 과목 취득 점수는 다소 높을</a:t>
            </a:r>
            <a:endParaRPr lang="en-US" altLang="ko-KR" sz="2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(</a:t>
            </a:r>
            <a:r>
              <a:rPr lang="en-US" altLang="ko-KR" sz="2400" b="1" u="sng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90</a:t>
            </a:r>
            <a:r>
              <a:rPr lang="ko-KR" altLang="en-US" sz="2400" b="1" u="sng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점 이상</a:t>
            </a: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것으로 예상됨</a:t>
            </a:r>
            <a:r>
              <a:rPr lang="en-US" altLang="ko-KR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buNone/>
            </a:pPr>
            <a:endParaRPr lang="en-US" altLang="ko-KR" sz="2100" b="1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110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684245" y="1469571"/>
            <a:ext cx="7924800" cy="27851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3200" b="1" dirty="0">
                <a:solidFill>
                  <a:schemeClr val="bg1"/>
                </a:solidFill>
                <a:latin typeface="굴림체" pitchFamily="49" charset="-127"/>
                <a:ea typeface="굴림체" pitchFamily="49" charset="-127"/>
              </a:rPr>
              <a:t>수험생 여러분 그동안 고생 많으셨습니다</a:t>
            </a:r>
            <a:r>
              <a:rPr lang="en-US" altLang="ko-KR" sz="3200" b="1" dirty="0">
                <a:solidFill>
                  <a:schemeClr val="bg1"/>
                </a:solidFill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marL="0" indent="0" algn="ctr">
              <a:buNone/>
            </a:pPr>
            <a:r>
              <a:rPr lang="ko-KR" altLang="en-US" sz="3200" b="1" dirty="0">
                <a:solidFill>
                  <a:schemeClr val="bg1"/>
                </a:solidFill>
                <a:latin typeface="굴림체" pitchFamily="49" charset="-127"/>
                <a:ea typeface="굴림체" pitchFamily="49" charset="-127"/>
              </a:rPr>
              <a:t>끝까지 최선을 다한 모습에 박수를 보냅니다</a:t>
            </a:r>
            <a:r>
              <a:rPr lang="en-US" altLang="ko-KR" sz="3200" b="1" dirty="0">
                <a:solidFill>
                  <a:schemeClr val="bg1"/>
                </a:solidFill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marL="0" indent="0" algn="ctr">
              <a:buNone/>
            </a:pPr>
            <a:r>
              <a:rPr lang="ko-KR" altLang="en-US" sz="3200" b="1" dirty="0" err="1">
                <a:solidFill>
                  <a:schemeClr val="bg1"/>
                </a:solidFill>
              </a:rPr>
              <a:t>파이팅입니다</a:t>
            </a:r>
            <a:r>
              <a:rPr lang="ko-KR" altLang="en-US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>
                <a:solidFill>
                  <a:schemeClr val="bg1"/>
                </a:solidFill>
              </a:rPr>
              <a:t>!!!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0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슬레이트">
  <a:themeElements>
    <a:clrScheme name="슬레이트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슬레이트">
      <a:majorFont>
        <a:latin typeface="Calisto MT" panose="21474836470000000000"/>
        <a:ea typeface=""/>
        <a:cs typeface=""/>
        <a:font script="Jpan" typeface="MS PGothic"/>
        <a:font script="Hang" typeface="돋움"/>
        <a:font script="Hans" typeface="方正舒体"/>
        <a:font script="Hant" typeface="Microsoft JhengHei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21474836470000000000"/>
        <a:ea typeface=""/>
        <a:cs typeface=""/>
        <a:font script="Jpan" typeface="MS PGothic"/>
        <a:font script="Hang" typeface="돋움"/>
        <a:font script="Hans" typeface="方正舒体"/>
        <a:font script="Hant" typeface="Microsoft JhengHei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00000000000000000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00000000000000000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196</Words>
  <Application>Microsoft Office PowerPoint</Application>
  <PresentationFormat>화면 슬라이드 쇼(4:3)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경기천년제목 Bold</vt:lpstr>
      <vt:lpstr>굴림체</vt:lpstr>
      <vt:lpstr>나눔고딕</vt:lpstr>
      <vt:lpstr>맑은 고딕</vt:lpstr>
      <vt:lpstr>Calisto MT</vt:lpstr>
      <vt:lpstr>Wingdings 2</vt:lpstr>
      <vt:lpstr>슬레이트</vt:lpstr>
      <vt:lpstr>PowerPoint 프레젠테이션</vt:lpstr>
      <vt:lpstr>의료관계법규 총평 (1)</vt:lpstr>
      <vt:lpstr>의료관계법규 총평 (2)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김아름</dc:creator>
  <cp:lastModifiedBy>원석 양</cp:lastModifiedBy>
  <cp:revision>73</cp:revision>
  <dcterms:created xsi:type="dcterms:W3CDTF">2022-08-24T12:07:34Z</dcterms:created>
  <dcterms:modified xsi:type="dcterms:W3CDTF">2024-03-22T01:52:36Z</dcterms:modified>
  <cp:version>1000.0000.01</cp:version>
</cp:coreProperties>
</file>