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0D33751-0DAE-47C4-9E3B-40270131EB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18C1AAD-B105-49BF-9ED5-ED03AE15E7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4D9FCD6-A1A3-4748-BD75-6AAB966C4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ED39-FC60-47A0-A470-1FB3F9975ACB}" type="datetimeFigureOut">
              <a:rPr lang="ko-KR" altLang="en-US" smtClean="0"/>
              <a:t>2024-03-18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7947311-5167-4524-B53B-A6D40882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201E7BA-842D-49F5-AB0A-70547519F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BA43-1964-491A-AAA0-B0DC1B8337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2208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DF90CB4-4BA1-4165-9B2A-B60E58CF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1CF6AF0-BDAA-4276-B157-A3D2A9B4C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5C45BD3-5315-4A28-92A3-BF7DF95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ED39-FC60-47A0-A470-1FB3F9975ACB}" type="datetimeFigureOut">
              <a:rPr lang="ko-KR" altLang="en-US" smtClean="0"/>
              <a:t>2024-03-18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25A5A45-F1E5-44A6-84E8-A3E1B3CB6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72613AB-62F6-4840-9D0A-1D37943C9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BA43-1964-491A-AAA0-B0DC1B8337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5159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AB40FB95-185D-4F61-92E7-407EDB3972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D924549-BCCE-405E-B29A-A0C2B42EFB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2730C8A-52FC-4B1F-8958-525EDDE1D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ED39-FC60-47A0-A470-1FB3F9975ACB}" type="datetimeFigureOut">
              <a:rPr lang="ko-KR" altLang="en-US" smtClean="0"/>
              <a:t>2024-03-18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E3FDECF-AE4B-433C-A889-754699432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4B13F34-4F9D-42B2-AA56-25EB24041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BA43-1964-491A-AAA0-B0DC1B8337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6239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A5AAA29-FC16-4548-9DA1-EF3C0ED45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698D549-0201-4786-A901-F567ACF088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0A8504B-F191-4A5F-8E9D-7D258FAFD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ED39-FC60-47A0-A470-1FB3F9975ACB}" type="datetimeFigureOut">
              <a:rPr lang="ko-KR" altLang="en-US" smtClean="0"/>
              <a:t>2024-03-18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2514749-6C23-401D-9F3D-754E769BF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36CEE78-6487-4C5B-BDC0-23F7E5846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BA43-1964-491A-AAA0-B0DC1B8337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8590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495E9DD-5D4F-4FC7-8009-396616EBA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13E4EE6-1F4C-40E1-9EC2-DACE1161C2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167D2DD-1848-40B6-A2C4-7E22B729F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ED39-FC60-47A0-A470-1FB3F9975ACB}" type="datetimeFigureOut">
              <a:rPr lang="ko-KR" altLang="en-US" smtClean="0"/>
              <a:t>2024-03-18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76A5047-CB17-4DDA-8F8C-BA42CFE44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9862167-3C6A-4EA4-B169-02EB1AF8A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BA43-1964-491A-AAA0-B0DC1B8337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6248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8D053EF-8841-4AD3-96AC-1863D7C25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BF9D3D4-D362-4E39-821E-04FF02A6E7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590B3A6-55AE-4CE5-B593-C4C6400243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E3F7E72-D958-455F-9757-08146AAC8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ED39-FC60-47A0-A470-1FB3F9975ACB}" type="datetimeFigureOut">
              <a:rPr lang="ko-KR" altLang="en-US" smtClean="0"/>
              <a:t>2024-03-18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5E120E4-DA7A-4B5A-B12A-052F8A3436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877D2EA-0D76-4DD0-A6EE-3CB1259E7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BA43-1964-491A-AAA0-B0DC1B8337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5008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F0BAF3-E153-40F6-983E-F4B0BC4F4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AD82723-737C-4516-94A2-80FE0FF40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A84B3BA-8987-4EB7-8FDD-40C04E798E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E05E0935-34D1-46EE-B21F-DA33889C0D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83C53BB-4C48-427E-9A82-9F67F94485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8ECE77F-4127-4355-ACD2-66BD5B3B2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ED39-FC60-47A0-A470-1FB3F9975ACB}" type="datetimeFigureOut">
              <a:rPr lang="ko-KR" altLang="en-US" smtClean="0"/>
              <a:t>2024-03-18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F06BA90F-2666-41F1-8102-A1251C48B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400A293-EC11-4C9A-A287-744E5ECC4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BA43-1964-491A-AAA0-B0DC1B8337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3941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A1EEF7D-D600-4B79-8505-5EDF330EE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5EF8354-36A8-4EBE-BEA6-370B79857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ED39-FC60-47A0-A470-1FB3F9975ACB}" type="datetimeFigureOut">
              <a:rPr lang="ko-KR" altLang="en-US" smtClean="0"/>
              <a:t>2024-03-18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FF0B2BB3-CA24-413F-8A8E-A1C7AD986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2050953-6855-4484-8532-4307CEF4D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BA43-1964-491A-AAA0-B0DC1B8337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1519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B2006CA-0E7F-4C33-81CC-AC72BA5BA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ED39-FC60-47A0-A470-1FB3F9975ACB}" type="datetimeFigureOut">
              <a:rPr lang="ko-KR" altLang="en-US" smtClean="0"/>
              <a:t>2024-03-18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1C7DF14-B32E-4D15-B10A-4B7403921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BFC76209-6078-4B6A-89F0-F116BC072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BA43-1964-491A-AAA0-B0DC1B8337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5503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8BA674-54E5-4D83-9DE1-E3B484844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7E31280-FE1A-46BC-9417-37CAD7302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3001660-8662-4DCB-8251-D1F8044361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6B3FE1D-81FB-4001-9E9B-7BEDCF5B3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ED39-FC60-47A0-A470-1FB3F9975ACB}" type="datetimeFigureOut">
              <a:rPr lang="ko-KR" altLang="en-US" smtClean="0"/>
              <a:t>2024-03-18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952B44D-A7B2-4A3E-BD03-BDFF131A5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DE2A285-BBE7-4C5F-803F-C044EE65B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BA43-1964-491A-AAA0-B0DC1B8337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3623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E3B9ADF-EBBF-479D-837F-D3E6CC53A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3DC3E3C3-72EC-483F-8C24-ED9B88A7D5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1C9A373-E439-41A5-992D-41FE4863D6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FBD48F6-85E0-4CDB-B8F8-AF0CA6DA3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AED39-FC60-47A0-A470-1FB3F9975ACB}" type="datetimeFigureOut">
              <a:rPr lang="ko-KR" altLang="en-US" smtClean="0"/>
              <a:t>2024-03-18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6A1438B-1F12-4627-95CB-10C0DCEC9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22A5738-13C0-45F6-A5C9-EA0199B59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45BA43-1964-491A-AAA0-B0DC1B8337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2012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FB06EC1-E749-4620-B35F-271582601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1672EDA-0507-408F-BDFC-2A42263848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2B13C2F-5D7A-4C64-A615-2BFCB45E0A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AED39-FC60-47A0-A470-1FB3F9975ACB}" type="datetimeFigureOut">
              <a:rPr lang="ko-KR" altLang="en-US" smtClean="0"/>
              <a:t>2024-03-18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F1272F7-1706-44AF-A463-C3D65339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C899B27-B0B5-4BEE-A5E1-75D310D247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5BA43-1964-491A-AAA0-B0DC1B8337F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5655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98FBFE4-8620-4F53-8908-AC7A63692DA1}"/>
              </a:ext>
            </a:extLst>
          </p:cNvPr>
          <p:cNvSpPr txBox="1"/>
          <p:nvPr/>
        </p:nvSpPr>
        <p:spPr>
          <a:xfrm>
            <a:off x="3047301" y="60944"/>
            <a:ext cx="6094602" cy="3407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</a:pPr>
            <a:endParaRPr lang="ko-KR" altLang="en-US" sz="1200" b="0" i="0" dirty="0">
              <a:solidFill>
                <a:srgbClr val="000000"/>
              </a:solidFill>
              <a:effectLst/>
              <a:latin typeface="Apple SD Gothic Neo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6FF9700-8E5F-41E7-8234-65721F88E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1253" y="469838"/>
            <a:ext cx="8309427" cy="581697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Neue"/>
              </a:rPr>
              <a:t>장미쌤입니다</a:t>
            </a:r>
            <a:r>
              <a:rPr kumimoji="0" lang="ko-KR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Neue"/>
              </a:rPr>
              <a:t>^^</a:t>
            </a:r>
            <a:endParaRPr kumimoji="0" lang="ko-KR" altLang="ko-KR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Apple SD Gothic Ne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Neue"/>
              </a:rPr>
              <a:t>올해는 평택 시험장에서 모든 응시지역 학생들을 만날 수 있어서 너무 좋았습니다.</a:t>
            </a:r>
            <a:endParaRPr kumimoji="0" lang="ko-KR" altLang="ko-KR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Apple SD Gothic Ne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Neue"/>
              </a:rPr>
              <a:t>인강생들</a:t>
            </a:r>
            <a:r>
              <a:rPr kumimoji="0" lang="ko-KR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Neue"/>
              </a:rPr>
              <a:t>, 공채친구들, 경북 등 </a:t>
            </a:r>
            <a:r>
              <a:rPr kumimoji="0" lang="ko-KR" altLang="ko-KR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Neue"/>
              </a:rPr>
              <a:t>타지역</a:t>
            </a:r>
            <a:r>
              <a:rPr kumimoji="0" lang="ko-KR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Neue"/>
              </a:rPr>
              <a:t> 학생들까지 </a:t>
            </a:r>
            <a:r>
              <a:rPr kumimoji="0" lang="ko-KR" altLang="ko-KR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Neue"/>
              </a:rPr>
              <a:t>얼굴보며</a:t>
            </a:r>
            <a:r>
              <a:rPr kumimoji="0" lang="ko-KR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Neue"/>
              </a:rPr>
              <a:t> 파이팅 할 수 있어서 너무 행복했습니다~~♥</a:t>
            </a:r>
            <a:endParaRPr kumimoji="0" lang="ko-KR" altLang="ko-KR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Apple SD Gothic Ne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Neue"/>
              </a:rPr>
              <a:t>어제 시험을 치른 우리 식품위생직 학생들 정말 수고 많으셨습니다!!!</a:t>
            </a:r>
            <a:endParaRPr kumimoji="0" lang="en-US" altLang="ko-KR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HelveticaNeue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Apple SD Gothic Ne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400" b="1" i="0" u="none" strike="noStrike" cap="none" normalizeH="0" baseline="0" dirty="0">
                <a:ln>
                  <a:noFill/>
                </a:ln>
                <a:solidFill>
                  <a:srgbClr val="FF008C"/>
                </a:solidFill>
                <a:effectLst/>
                <a:latin typeface="Arial" panose="020B0604020202020204" pitchFamily="34" charset="0"/>
                <a:ea typeface="inherit"/>
              </a:rPr>
              <a:t>식품위생학 총평</a:t>
            </a:r>
            <a:r>
              <a:rPr kumimoji="0" lang="ko-KR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Neue"/>
              </a:rPr>
              <a:t>을 간단하게 남깁니다. </a:t>
            </a:r>
            <a:endParaRPr kumimoji="0" lang="ko-KR" altLang="ko-KR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Apple SD Gothic Ne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400" b="1" i="0" u="none" strike="noStrike" cap="none" normalizeH="0" baseline="0" dirty="0">
                <a:ln>
                  <a:noFill/>
                </a:ln>
                <a:solidFill>
                  <a:srgbClr val="004E82"/>
                </a:solidFill>
                <a:effectLst/>
                <a:latin typeface="Arial" panose="020B0604020202020204" pitchFamily="34" charset="0"/>
                <a:ea typeface="inherit"/>
              </a:rPr>
              <a:t>각 문항당 자세한 설명은 [기출해설 특강] 을 촬영(3/19(화))할 예정이니 영상을 통해 반드시 확인해 주세요</a:t>
            </a:r>
            <a:endParaRPr kumimoji="0" lang="ko-KR" altLang="ko-KR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Apple SD Gothic Ne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40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inherit"/>
              </a:rPr>
              <a:t>1. </a:t>
            </a:r>
            <a:r>
              <a:rPr kumimoji="0" lang="ko-KR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Neue"/>
              </a:rPr>
              <a:t>전체적인 난이도를 상중하로 구분했을 때,</a:t>
            </a:r>
            <a:r>
              <a:rPr kumimoji="0" lang="ko-KR" altLang="ko-KR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inherit"/>
              </a:rPr>
              <a:t> 「</a:t>
            </a:r>
            <a:r>
              <a:rPr kumimoji="0" lang="ko-KR" altLang="ko-KR" sz="1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inherit"/>
              </a:rPr>
              <a:t>중상」이나</a:t>
            </a:r>
            <a:r>
              <a:rPr kumimoji="0" lang="ko-KR" altLang="ko-KR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inherit"/>
              </a:rPr>
              <a:t> 「상」</a:t>
            </a:r>
            <a:r>
              <a:rPr kumimoji="0" lang="ko-KR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Neue"/>
              </a:rPr>
              <a:t> 정도로 생각됩니다. </a:t>
            </a:r>
            <a:endParaRPr kumimoji="0" lang="ko-KR" altLang="ko-KR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Apple SD Gothic Ne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Neue"/>
              </a:rPr>
              <a:t>     </a:t>
            </a:r>
            <a:r>
              <a:rPr kumimoji="0" lang="ko-KR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Neue"/>
              </a:rPr>
              <a:t>2페이지를 꽉 채울 만큼 </a:t>
            </a:r>
            <a:r>
              <a:rPr kumimoji="0" lang="ko-KR" altLang="ko-KR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Neue"/>
              </a:rPr>
              <a:t>긴지문의</a:t>
            </a:r>
            <a:r>
              <a:rPr kumimoji="0" lang="ko-KR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Neue"/>
              </a:rPr>
              <a:t> 문제, GMO 등 생소한 문제 및 모두 고르기 문제 등이 다수 출제되면서 수험생들의 </a:t>
            </a:r>
            <a:endParaRPr kumimoji="0" lang="en-US" altLang="ko-KR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HelveticaNeue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200" dirty="0">
                <a:solidFill>
                  <a:srgbClr val="000000"/>
                </a:solidFill>
                <a:ea typeface="HelveticaNeue"/>
              </a:rPr>
              <a:t>     </a:t>
            </a:r>
            <a:r>
              <a:rPr kumimoji="0" lang="ko-KR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Neue"/>
              </a:rPr>
              <a:t>체감 난이도를 높였을 것이라 생각됩니다.</a:t>
            </a:r>
            <a:endParaRPr kumimoji="0" lang="ko-KR" altLang="ko-KR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Apple SD Gothic Ne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2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HelveticaNeue"/>
              </a:rPr>
              <a:t>2. </a:t>
            </a:r>
            <a:r>
              <a:rPr kumimoji="0" lang="ko-KR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Neue"/>
              </a:rPr>
              <a:t>예전부터 다수의 문항이 출제되었던 </a:t>
            </a:r>
            <a:r>
              <a:rPr kumimoji="0" lang="ko-KR" altLang="ko-KR" sz="1200" b="1" i="0" u="sng" strike="noStrike" cap="none" normalizeH="0" baseline="0" dirty="0">
                <a:ln>
                  <a:noFill/>
                </a:ln>
                <a:solidFill>
                  <a:srgbClr val="FF0010"/>
                </a:solidFill>
                <a:effectLst/>
                <a:latin typeface="Arial" panose="020B0604020202020204" pitchFamily="34" charset="0"/>
                <a:ea typeface="inherit"/>
              </a:rPr>
              <a:t>식중독 파트(총8문항)</a:t>
            </a:r>
            <a:r>
              <a:rPr kumimoji="0" lang="ko-KR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Neue"/>
              </a:rPr>
              <a:t>와 </a:t>
            </a:r>
            <a:r>
              <a:rPr kumimoji="0" lang="ko-KR" altLang="ko-KR" sz="1200" b="1" i="0" u="sng" strike="noStrike" cap="none" normalizeH="0" baseline="0" dirty="0">
                <a:ln>
                  <a:noFill/>
                </a:ln>
                <a:solidFill>
                  <a:srgbClr val="FF0010"/>
                </a:solidFill>
                <a:effectLst/>
                <a:latin typeface="Arial" panose="020B0604020202020204" pitchFamily="34" charset="0"/>
                <a:ea typeface="inherit"/>
              </a:rPr>
              <a:t>식품과 미생물(1문항)</a:t>
            </a:r>
            <a:r>
              <a:rPr kumimoji="0" lang="ko-KR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Neue"/>
              </a:rPr>
              <a:t>에서 적은 수가 출제되고, 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Neue"/>
              </a:rPr>
              <a:t>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200" dirty="0">
                <a:solidFill>
                  <a:srgbClr val="000000"/>
                </a:solidFill>
                <a:ea typeface="inherit"/>
              </a:rPr>
              <a:t>    </a:t>
            </a:r>
            <a:r>
              <a:rPr kumimoji="0" lang="ko-KR" altLang="ko-KR" sz="1200" b="1" i="0" u="sng" strike="noStrike" cap="none" normalizeH="0" baseline="0" dirty="0">
                <a:ln>
                  <a:noFill/>
                </a:ln>
                <a:solidFill>
                  <a:srgbClr val="FF0010"/>
                </a:solidFill>
                <a:effectLst/>
                <a:latin typeface="Arial" panose="020B0604020202020204" pitchFamily="34" charset="0"/>
                <a:ea typeface="inherit"/>
              </a:rPr>
              <a:t>HACCP(3문항), 감염병(2문항), 위생검사(2문항), 식품첨가물(2문항)</a:t>
            </a:r>
            <a:r>
              <a:rPr kumimoji="0" lang="ko-KR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Neue"/>
              </a:rPr>
              <a:t>이 출제되어 기본서의 후반부 내용들이 예전보다 </a:t>
            </a:r>
            <a:endParaRPr kumimoji="0" lang="en-US" altLang="ko-KR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HelveticaNeue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200" dirty="0">
                <a:solidFill>
                  <a:srgbClr val="000000"/>
                </a:solidFill>
                <a:ea typeface="HelveticaNeue"/>
              </a:rPr>
              <a:t>    </a:t>
            </a:r>
            <a:r>
              <a:rPr kumimoji="0" lang="ko-KR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Neue"/>
              </a:rPr>
              <a:t>많이 출제되었습니다.</a:t>
            </a:r>
            <a:endParaRPr kumimoji="0" lang="ko-KR" altLang="ko-KR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Apple SD Gothic Ne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Neue"/>
              </a:rPr>
              <a:t>3. 문제풀이 수업과 실전모의고사에서 다뤄주었던 </a:t>
            </a:r>
            <a:r>
              <a:rPr kumimoji="0" lang="ko-KR" altLang="ko-KR" sz="1200" b="1" i="0" u="sng" strike="noStrike" cap="none" normalizeH="0" baseline="0" dirty="0">
                <a:ln>
                  <a:noFill/>
                </a:ln>
                <a:solidFill>
                  <a:srgbClr val="1010F1"/>
                </a:solidFill>
                <a:effectLst/>
                <a:latin typeface="Arial" panose="020B0604020202020204" pitchFamily="34" charset="0"/>
                <a:ea typeface="inherit"/>
              </a:rPr>
              <a:t>영양사의 직무나 유지 산패측정법, 신선편의식품의 냉장온도, </a:t>
            </a:r>
            <a:r>
              <a:rPr kumimoji="0" lang="ko-KR" altLang="ko-KR" sz="1200" b="1" i="0" u="sng" strike="noStrike" cap="none" normalizeH="0" baseline="0" dirty="0" err="1">
                <a:ln>
                  <a:noFill/>
                </a:ln>
                <a:solidFill>
                  <a:srgbClr val="1010F1"/>
                </a:solidFill>
                <a:effectLst/>
                <a:latin typeface="Arial" panose="020B0604020202020204" pitchFamily="34" charset="0"/>
                <a:ea typeface="inherit"/>
              </a:rPr>
              <a:t>검체채취</a:t>
            </a:r>
            <a:r>
              <a:rPr kumimoji="0" lang="ko-KR" altLang="ko-KR" sz="1200" b="1" i="0" u="sng" strike="noStrike" cap="none" normalizeH="0" baseline="0" dirty="0">
                <a:ln>
                  <a:noFill/>
                </a:ln>
                <a:solidFill>
                  <a:srgbClr val="1010F1"/>
                </a:solidFill>
                <a:effectLst/>
                <a:latin typeface="Arial" panose="020B0604020202020204" pitchFamily="34" charset="0"/>
                <a:ea typeface="inherit"/>
              </a:rPr>
              <a:t> </a:t>
            </a:r>
            <a:endParaRPr kumimoji="0" lang="en-US" altLang="ko-KR" sz="1200" b="1" i="0" u="sng" strike="noStrike" cap="none" normalizeH="0" baseline="0" dirty="0">
              <a:ln>
                <a:noFill/>
              </a:ln>
              <a:solidFill>
                <a:srgbClr val="1010F1"/>
              </a:solidFill>
              <a:effectLst/>
              <a:latin typeface="Arial" panose="020B0604020202020204" pitchFamily="34" charset="0"/>
              <a:ea typeface="inheri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200" b="1" dirty="0">
                <a:solidFill>
                  <a:srgbClr val="1010F1"/>
                </a:solidFill>
                <a:ea typeface="inherit"/>
              </a:rPr>
              <a:t>    </a:t>
            </a:r>
            <a:r>
              <a:rPr kumimoji="0" lang="ko-KR" altLang="ko-KR" sz="1200" b="1" i="0" u="sng" strike="noStrike" cap="none" normalizeH="0" baseline="0" dirty="0">
                <a:ln>
                  <a:noFill/>
                </a:ln>
                <a:solidFill>
                  <a:srgbClr val="1010F1"/>
                </a:solidFill>
                <a:effectLst/>
                <a:latin typeface="Arial" panose="020B0604020202020204" pitchFamily="34" charset="0"/>
                <a:ea typeface="inherit"/>
              </a:rPr>
              <a:t>등이 출제</a:t>
            </a:r>
            <a:r>
              <a:rPr kumimoji="0" lang="ko-KR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Neue"/>
              </a:rPr>
              <a:t>되었고, 매번 강조하던 </a:t>
            </a:r>
            <a:r>
              <a:rPr kumimoji="0" lang="ko-KR" altLang="ko-KR" sz="1200" b="1" i="0" u="sng" strike="noStrike" cap="none" normalizeH="0" baseline="0" dirty="0">
                <a:ln>
                  <a:noFill/>
                </a:ln>
                <a:solidFill>
                  <a:srgbClr val="1010F1"/>
                </a:solidFill>
                <a:effectLst/>
                <a:latin typeface="Arial" panose="020B0604020202020204" pitchFamily="34" charset="0"/>
                <a:ea typeface="inherit"/>
              </a:rPr>
              <a:t>식품첨가물의 일반사용기준, 법정감염병, HACCP 7원칙</a:t>
            </a:r>
            <a:r>
              <a:rPr kumimoji="0" lang="ko-KR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Neue"/>
              </a:rPr>
              <a:t> 등이 출제되어 차분하게 정답을 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Neue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200" dirty="0">
                <a:solidFill>
                  <a:srgbClr val="000000"/>
                </a:solidFill>
                <a:ea typeface="HelveticaNeue"/>
              </a:rPr>
              <a:t>    </a:t>
            </a:r>
            <a:r>
              <a:rPr kumimoji="0" lang="ko-KR" altLang="ko-KR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Neue"/>
              </a:rPr>
              <a:t>찾아갔으리라</a:t>
            </a:r>
            <a:r>
              <a:rPr kumimoji="0" lang="ko-KR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Neue"/>
              </a:rPr>
              <a:t> 생각됩니다. </a:t>
            </a:r>
            <a:endParaRPr kumimoji="0" lang="ko-KR" altLang="ko-KR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Apple SD Gothic Ne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Neue"/>
              </a:rPr>
              <a:t>4. </a:t>
            </a:r>
            <a:r>
              <a:rPr kumimoji="0" lang="ko-KR" altLang="ko-KR" sz="1200" b="1" i="0" u="sng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inherit"/>
              </a:rPr>
              <a:t>GMO의</a:t>
            </a:r>
            <a:r>
              <a:rPr kumimoji="0" lang="ko-KR" altLang="ko-KR" sz="12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inherit"/>
              </a:rPr>
              <a:t> 환경위해성 평가항목</a:t>
            </a:r>
            <a:r>
              <a:rPr kumimoji="0" lang="ko-KR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Neue"/>
              </a:rPr>
              <a:t>이나 </a:t>
            </a:r>
            <a:r>
              <a:rPr kumimoji="0" lang="ko-KR" altLang="ko-KR" sz="12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inherit"/>
              </a:rPr>
              <a:t>감염병 예방법 관련된 </a:t>
            </a:r>
            <a:r>
              <a:rPr kumimoji="0" lang="ko-KR" altLang="ko-KR" sz="1200" b="1" i="0" u="sng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inherit"/>
              </a:rPr>
              <a:t>괄호넣기</a:t>
            </a:r>
            <a:r>
              <a:rPr kumimoji="0" lang="ko-KR" altLang="ko-KR" sz="12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inherit"/>
              </a:rPr>
              <a:t> 문제</a:t>
            </a:r>
            <a:r>
              <a:rPr kumimoji="0" lang="ko-KR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Neue"/>
              </a:rPr>
              <a:t>가 출제되어 학생들을 고민하게 만들었지만, </a:t>
            </a:r>
            <a:endParaRPr kumimoji="0" lang="en-US" altLang="ko-KR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HelveticaNeue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200" dirty="0">
                <a:solidFill>
                  <a:srgbClr val="000000"/>
                </a:solidFill>
                <a:ea typeface="HelveticaNeue"/>
              </a:rPr>
              <a:t>    </a:t>
            </a:r>
            <a:r>
              <a:rPr kumimoji="0" lang="ko-KR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Neue"/>
              </a:rPr>
              <a:t>그동안 연습해왔던 것처럼 당황하지 않고 최선을 다해 문제를 해결하려고 노력했고, 다수의 학생들이 정답을 맞춘 것도 </a:t>
            </a:r>
            <a:endParaRPr kumimoji="0" lang="en-US" altLang="ko-KR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HelveticaNeue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200" dirty="0">
                <a:solidFill>
                  <a:srgbClr val="000000"/>
                </a:solidFill>
                <a:ea typeface="HelveticaNeue"/>
              </a:rPr>
              <a:t>    </a:t>
            </a:r>
            <a:r>
              <a:rPr kumimoji="0" lang="ko-KR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Neue"/>
              </a:rPr>
              <a:t>보고 뿌듯한 마음도 들었습니다. </a:t>
            </a:r>
            <a:endParaRPr kumimoji="0" lang="ko-KR" altLang="ko-KR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Apple SD Gothic Ne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HelveticaNeue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200" dirty="0">
                <a:solidFill>
                  <a:srgbClr val="000000"/>
                </a:solidFill>
                <a:ea typeface="HelveticaNeue"/>
              </a:rPr>
              <a:t>    </a:t>
            </a:r>
            <a:r>
              <a:rPr kumimoji="0" lang="ko-KR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Neue"/>
              </a:rPr>
              <a:t>어려운 시험이었지만 최선을 다해 차분히 풀어나갔다면 고득점을 취득할 수도 있다고 생각됩니다. 가답안과 해설특강을 </a:t>
            </a:r>
            <a:endParaRPr kumimoji="0" lang="en-US" altLang="ko-KR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HelveticaNeue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200" dirty="0">
                <a:solidFill>
                  <a:srgbClr val="000000"/>
                </a:solidFill>
                <a:ea typeface="HelveticaNeue"/>
              </a:rPr>
              <a:t>    </a:t>
            </a:r>
            <a:r>
              <a:rPr kumimoji="0" lang="ko-KR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HelveticaNeue"/>
              </a:rPr>
              <a:t>통해 예상점수를 산출하고 면접준비도 쌤과 함께 진행해 가면 좋을 것 같습니다~</a:t>
            </a:r>
            <a:endParaRPr kumimoji="0" lang="ko-KR" altLang="ko-KR" sz="9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Apple SD Gothic Neo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400" b="1" i="0" u="none" strike="noStrike" cap="none" normalizeH="0" baseline="0" dirty="0">
                <a:ln>
                  <a:noFill/>
                </a:ln>
                <a:solidFill>
                  <a:srgbClr val="1010F1"/>
                </a:solidFill>
                <a:effectLst/>
                <a:latin typeface="Arial" panose="020B0604020202020204" pitchFamily="34" charset="0"/>
                <a:ea typeface="inherit"/>
              </a:rPr>
              <a:t>​</a:t>
            </a:r>
            <a:endParaRPr kumimoji="0" lang="ko-KR" altLang="ko-K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9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pple SD Gothic Neo"/>
              </a:rPr>
              <a:t>  </a:t>
            </a:r>
            <a:r>
              <a:rPr kumimoji="0" lang="ko-KR" altLang="ko-KR" sz="9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Apple SD Gothic Neo"/>
              </a:rPr>
              <a:t>                  </a:t>
            </a:r>
            <a:endParaRPr kumimoji="0" lang="ko-KR" altLang="ko-K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A402A90D-B09F-4FBC-BE35-F2E6416F2A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209" y="4743765"/>
            <a:ext cx="6029325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9759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276</Words>
  <Application>Microsoft Office PowerPoint</Application>
  <PresentationFormat>와이드스크린</PresentationFormat>
  <Paragraphs>24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Apple SD Gothic Neo</vt:lpstr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원석 양</dc:creator>
  <cp:lastModifiedBy>원석 양</cp:lastModifiedBy>
  <cp:revision>3</cp:revision>
  <dcterms:created xsi:type="dcterms:W3CDTF">2024-03-18T08:48:30Z</dcterms:created>
  <dcterms:modified xsi:type="dcterms:W3CDTF">2024-03-18T08:59:09Z</dcterms:modified>
</cp:coreProperties>
</file>